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6338" y="1233488"/>
            <a:ext cx="4445000" cy="333375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DEEAD08-E869-4715-996C-0A87B87EA1DF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1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machine output material  store in plastic coating tray. </a:t>
            </a:r>
            <a:r>
              <a:rPr 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Rotor cell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 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machine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Air cleaning and anti rust oiling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</a:rPr>
              <a:t>:  </a:t>
            </a:r>
            <a:r>
              <a:rPr lang="en-US" altLang="en-US" sz="1050" dirty="0">
                <a:latin typeface="Calibri" pitchFamily="34" charset="0"/>
              </a:rPr>
              <a:t>To Reduce Rejection for Dent Damage.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51175" cy="514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In  </a:t>
            </a:r>
            <a:r>
              <a:rPr lang="en-US" altLang="en-US" sz="1050" dirty="0" err="1">
                <a:latin typeface="Calibri" pitchFamily="34" charset="0"/>
              </a:rPr>
              <a:t>Vibro</a:t>
            </a:r>
            <a:r>
              <a:rPr lang="en-US" altLang="en-US" sz="1050" dirty="0">
                <a:latin typeface="Calibri" pitchFamily="34" charset="0"/>
              </a:rPr>
              <a:t>  machine output  rotor get damage due to handing in metal tray.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  <a:cs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machine output rotor  handing in plastic  tray. Plastic tray used for cleaning and anti rust oiling process material movement.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Avoid dent damage</a:t>
            </a:r>
          </a:p>
        </p:txBody>
      </p:sp>
      <p:sp>
        <p:nvSpPr>
          <p:cNvPr id="4146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Reduce dent rejection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21.05.2017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29.05.2017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905000"/>
            <a:ext cx="2514600" cy="79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 smtClean="0">
                <a:latin typeface="Calibri" pitchFamily="34" charset="0"/>
              </a:rPr>
              <a:t>1.Sandip </a:t>
            </a:r>
            <a:r>
              <a:rPr lang="en-US" altLang="en-US" sz="1050" b="1" dirty="0">
                <a:latin typeface="Calibri" pitchFamily="34" charset="0"/>
              </a:rPr>
              <a:t>Jagtap.</a:t>
            </a:r>
          </a:p>
          <a:p>
            <a:pPr>
              <a:defRPr/>
            </a:pPr>
            <a:r>
              <a:rPr lang="en-US" altLang="en-US" sz="1050" b="1" dirty="0" smtClean="0">
                <a:latin typeface="Calibri" pitchFamily="34" charset="0"/>
              </a:rPr>
              <a:t>2.Santosh </a:t>
            </a:r>
            <a:r>
              <a:rPr lang="en-US" altLang="en-US" sz="1050" b="1" dirty="0">
                <a:latin typeface="Calibri" pitchFamily="34" charset="0"/>
              </a:rPr>
              <a:t>Deshmukh.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95575"/>
            <a:ext cx="2513012" cy="16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57500"/>
            <a:ext cx="2513012" cy="41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Reduce dent damage rejection 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Sandip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Jagtap.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7163" y="5561013"/>
            <a:ext cx="3046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657600"/>
            <a:ext cx="3041650" cy="1527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</a:rPr>
              <a:t>Rotor get damage during loading and unloading in metal tray.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</a:rPr>
              <a:t>due to metal to metal contact rotor get damage.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Metal tray used</a:t>
            </a:r>
            <a:r>
              <a:rPr lang="en-US" altLang="en-US" sz="1050" b="1" dirty="0">
                <a:latin typeface="Calibri" pitchFamily="34" charset="0"/>
              </a:rPr>
              <a:t>.</a:t>
            </a:r>
            <a:endParaRPr lang="en-US" altLang="en-US" sz="105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Avoid rotor dent during loading and  unloading.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Reduce dent damage rejection.</a:t>
            </a: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  <a:r>
              <a:rPr lang="en-US" sz="1050" b="1" dirty="0" err="1">
                <a:latin typeface="Calibri"/>
              </a:rPr>
              <a:t>Vibro</a:t>
            </a:r>
            <a:r>
              <a:rPr lang="en-US" sz="1050" b="1" dirty="0">
                <a:latin typeface="Calibri"/>
              </a:rPr>
              <a:t> machine output metal tray covered  with plastic .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Waste plastic  material used for metal tray covering.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5575" y="5180013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:- </a:t>
            </a:r>
            <a:r>
              <a:rPr lang="en-US" sz="1050" dirty="0" err="1">
                <a:latin typeface="Calibri" pitchFamily="34" charset="0"/>
              </a:rPr>
              <a:t>Vibro</a:t>
            </a:r>
            <a:r>
              <a:rPr lang="en-US" sz="1050" dirty="0">
                <a:latin typeface="Calibri" pitchFamily="34" charset="0"/>
              </a:rPr>
              <a:t> machine output rotor handle in metal tray. 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4174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Pending</a:t>
            </a:r>
          </a:p>
        </p:txBody>
      </p:sp>
      <p:sp>
        <p:nvSpPr>
          <p:cNvPr id="4179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80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29.05.2017</a:t>
            </a:r>
          </a:p>
        </p:txBody>
      </p:sp>
      <p:cxnSp>
        <p:nvCxnSpPr>
          <p:cNvPr id="4184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5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6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4187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8" name="Straight Connector 30"/>
          <p:cNvCxnSpPr>
            <a:cxnSpLocks noChangeShapeType="1"/>
            <a:endCxn id="4186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9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4190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All tray 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15.06.16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Sandip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Jagtap</a:t>
            </a:r>
          </a:p>
        </p:txBody>
      </p:sp>
      <p:sp>
        <p:nvSpPr>
          <p:cNvPr id="2" name="Rounded Rectangle 95"/>
          <p:cNvSpPr>
            <a:spLocks noChangeArrowheads="1"/>
          </p:cNvSpPr>
          <p:nvPr/>
        </p:nvSpPr>
        <p:spPr bwMode="auto">
          <a:xfrm>
            <a:off x="5640388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2" name="Rounded Rectangle 95"/>
          <p:cNvSpPr>
            <a:spLocks noChangeArrowheads="1"/>
          </p:cNvSpPr>
          <p:nvPr/>
        </p:nvSpPr>
        <p:spPr bwMode="auto">
          <a:xfrm>
            <a:off x="2360613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4196" name="Rectangle 3"/>
          <p:cNvSpPr>
            <a:spLocks noChangeArrowheads="1"/>
          </p:cNvSpPr>
          <p:nvPr/>
        </p:nvSpPr>
        <p:spPr bwMode="auto">
          <a:xfrm>
            <a:off x="133350" y="6638925"/>
            <a:ext cx="2000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/>
              <a:t>Rev. no: 01 Rev . Date:15.12.2016</a:t>
            </a:r>
          </a:p>
        </p:txBody>
      </p:sp>
      <p:sp>
        <p:nvSpPr>
          <p:cNvPr id="4197" name="Rectangle 2"/>
          <p:cNvSpPr>
            <a:spLocks noChangeArrowheads="1"/>
          </p:cNvSpPr>
          <p:nvPr/>
        </p:nvSpPr>
        <p:spPr bwMode="auto">
          <a:xfrm>
            <a:off x="7620000" y="-7938"/>
            <a:ext cx="1371600" cy="21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/>
              <a:t>AHPL/QMS/FR/09/E</a:t>
            </a:r>
          </a:p>
        </p:txBody>
      </p:sp>
      <p:pic>
        <p:nvPicPr>
          <p:cNvPr id="4198" name="Picture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39" y="1744663"/>
            <a:ext cx="3252786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4" y="1752600"/>
            <a:ext cx="30353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298</Words>
  <Application>Microsoft Office PowerPoint</Application>
  <PresentationFormat>On-screen Show 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2017-06-09T09:52:27Z</dcterms:modified>
</cp:coreProperties>
</file>